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4" r:id="rId4"/>
    <p:sldId id="269" r:id="rId5"/>
    <p:sldId id="303" r:id="rId6"/>
    <p:sldId id="304" r:id="rId7"/>
    <p:sldId id="274" r:id="rId8"/>
    <p:sldId id="275" r:id="rId9"/>
    <p:sldId id="273" r:id="rId10"/>
    <p:sldId id="258" r:id="rId11"/>
    <p:sldId id="268" r:id="rId12"/>
    <p:sldId id="266" r:id="rId13"/>
    <p:sldId id="267" r:id="rId14"/>
    <p:sldId id="277" r:id="rId15"/>
    <p:sldId id="259" r:id="rId16"/>
    <p:sldId id="278" r:id="rId17"/>
    <p:sldId id="279" r:id="rId18"/>
    <p:sldId id="280" r:id="rId19"/>
    <p:sldId id="281" r:id="rId20"/>
    <p:sldId id="260" r:id="rId21"/>
    <p:sldId id="282" r:id="rId22"/>
    <p:sldId id="306" r:id="rId23"/>
    <p:sldId id="307" r:id="rId24"/>
    <p:sldId id="309" r:id="rId25"/>
    <p:sldId id="283" r:id="rId26"/>
    <p:sldId id="285" r:id="rId27"/>
    <p:sldId id="287" r:id="rId28"/>
    <p:sldId id="288" r:id="rId29"/>
    <p:sldId id="289" r:id="rId30"/>
    <p:sldId id="290" r:id="rId31"/>
    <p:sldId id="292" r:id="rId32"/>
    <p:sldId id="293" r:id="rId33"/>
    <p:sldId id="296" r:id="rId34"/>
    <p:sldId id="298" r:id="rId35"/>
    <p:sldId id="294" r:id="rId36"/>
    <p:sldId id="295" r:id="rId37"/>
    <p:sldId id="305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48B87-89B5-40C8-B9B7-D522621442D7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D0BA7-C05E-43F9-9AA9-F10B08C46A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21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D0BA7-C05E-43F9-9AA9-F10B08C46A0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557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D0BA7-C05E-43F9-9AA9-F10B08C46A0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5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D0BA7-C05E-43F9-9AA9-F10B08C46A0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40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2025</a:t>
            </a:r>
            <a:r>
              <a:rPr lang="zh-TW" altLang="en-US" dirty="0"/>
              <a:t>年不支援</a:t>
            </a:r>
            <a:r>
              <a:rPr lang="en-US" altLang="zh-TW" dirty="0"/>
              <a:t>v12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D0BA7-C05E-43F9-9AA9-F10B08C46A0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500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FF1C8-87EB-4442-8661-41D5CB42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BD2515F-D81D-4304-8A2B-B299CF6F3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ECC5BD-5057-4441-B659-B9A138C4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E17F-A05F-4A3F-B25F-4C74F56E8059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7D8FCD-9E29-4CDE-A244-B5B2433E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B49F2E-CBEB-4EE5-B41A-7C510D96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26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CBD4E9-7DB9-43BF-895C-FEBF923A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E09606B-A9BE-419C-8E94-A001B7E5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9B3943-4188-41DA-BA3F-E272B655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C20A-8324-44CB-BB2B-9D179492725D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1CA185-2423-431D-93BA-28050E58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DAEBA3-0EA3-4CF5-AE21-8BF916D7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2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619BA52-FE73-48CA-8314-394F464DD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90D50ED-47D9-40A5-884C-0D3D588BD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DB06EA-A289-4C8D-AF89-81F22FE2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5B062-B5BB-4170-AB40-7131302D3C51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484317-6A6C-452C-A60A-F78F72A2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DE3F10-F3FE-4D51-84E7-FC676C5F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89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6C405-170E-4327-9F3E-77352F91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E3649-FA12-44C2-AB8C-57ED0DA28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C44477-CDAD-416B-8BAB-43351A87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BE30F-9585-4369-B10F-E213639A3468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5D0680-17BC-49A2-9A2C-4BF219AC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978915-1125-41A8-AD0D-035B0875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95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691CF2-0CD5-4CDA-8AB4-B69963FA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88CF8B-59EF-444D-AF5C-CEC0750B0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E74ABA-DD12-4760-8418-9333C2F3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1FB7-9B5C-4118-8235-70E46963E4AC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921537-8A8F-4344-9B2F-B662C91F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6E6B20-263E-4F1D-AF11-4B22AEA5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47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403D-1647-4187-B6C5-6BB3A434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2FF5DB-AF6A-41E6-AF9C-B1A3ADF80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AE0D671-6C7E-436A-8ED2-E75B222A8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BE410B-1ADC-427A-A4A2-BBF717EF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635BF-2F5C-41FE-BFE8-5F5A02FB347A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6C8442-35EB-4CED-896C-5CAEC16D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B5A78D-5CFD-4873-91A8-CB847392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87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7EC1F-7E0A-4D1A-9C90-286BDB72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D4DDF2-7B4D-43F9-9FE7-1BA4581D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3E8819-C0C9-4541-B0FF-226BC32CF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FF5F7A3-1CEA-4FCE-A502-75B819573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C297A5-2A6F-431A-BCED-E54E44D59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384B1CF-1F9A-4C30-8B12-BF43CE864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3536-F632-428E-90FA-0BB3B3F7F0C1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6964B8-A673-4125-83A0-AE169D9B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4096DF-F8B4-4073-BD39-92894CD1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69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EABF20-C366-4D76-87E9-326FAB27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C5E4A4-521E-42B4-80F4-0CC516FD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2FE4-E1EB-4D0A-91CC-FE8A97DDCC49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7783E0-800E-4FD6-B371-F8086FE3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4889B4-7114-4196-A361-499882B7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54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DDABCC-3E48-492C-B8E4-0078D401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E40-AF16-4644-9FB9-509C4F0A80AE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D17AE09-FD50-4B4E-AAAC-8DC3F8BB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C422A9-F26E-4E86-A63C-FBA9D626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93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F0F47E-CB6E-4C5E-9623-4730FF01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65EDE1-7F4A-4296-9CA1-07D3137DB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27878E-70C7-4697-B74D-E51ABC4FA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86022E-2FF2-4714-8BCC-1A9C2D57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C442E-614C-4DB0-9CB9-F7D2F31FFA4A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53273C-7B8D-49FB-AF9D-6F21934E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F96F8F-C66C-4BCC-AFCD-A7C6D450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5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90980-CE84-4F9F-8D0E-655CB05E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4A36B3-F9EF-4641-B7BF-EEA722628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1CB74D-5B38-4538-A32D-D74D8A626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E65D25-4819-4A39-B1B6-7E12B30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3EBF-E305-42F7-A8CF-C9D165A13529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E3101E-F8FF-4EB1-B1C5-F8EBDF06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B881FC-6DFE-4E2F-9E12-5B7013FE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01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CA4440E-745D-40DB-B41E-239A727E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6E6861-02F4-4396-BA42-ADB1C2633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5C91F7-DA35-4FBA-9F69-E432ED5BF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BFBA3-FB3E-40D8-8875-297AED8028B0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AD33DF-F5C1-48B6-8248-F5849F8FA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5005C1-D60C-461D-9364-B0A3B2121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217DF-8E3E-416B-9654-251348D16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8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hdtune.com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sysinternals/downloads/procmo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set.com/tw/home/online-scan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arysoft.co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yburn.com/download.ph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ourceforge.net/projects/vividl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dffix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eset.com/tw/home/online-scan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t.tw/14days-fre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w.cyberlink.com/downloads/trials/powerdirector-video-editing-software/download_zh_TW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home.com.tw/article/4987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ourceforge.net/projects/crystaldiskinfo/files/9.4.4/CrystalDiskInfo9_4_4.exe/downlo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-zh.wd.com/app/products/downloads/softwaredownload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本週課程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應用軟體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B03D5A6-1781-4FB7-89A5-0FE93474C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ESET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免費掃毒工具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硬碟檢測軟體：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Western Digital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 Tune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CrystalDiskInfo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Monitor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系統優化工具：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Glary Utilities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光碟製作軟體：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Burn</a:t>
            </a:r>
          </a:p>
          <a:p>
            <a:pPr>
              <a:lnSpc>
                <a:spcPct val="120000"/>
              </a:lnSpc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Vividl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PDF Fixer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自然輸入法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V13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威力導演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86315A-7A14-4F33-953E-E0BD8951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1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HD Tune —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下載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05220FDE-741B-47A9-AC47-C18B9F777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291311" cy="43513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B20A58-7E9B-4BAE-A33B-42CC7970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443B0F-3278-4292-B742-A1B233BE5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9237" y="2646813"/>
            <a:ext cx="5938608" cy="32652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DB252C-6B36-4ACA-97B6-4BCC545DFAE2}"/>
              </a:ext>
            </a:extLst>
          </p:cNvPr>
          <p:cNvSpPr/>
          <p:nvPr/>
        </p:nvSpPr>
        <p:spPr>
          <a:xfrm>
            <a:off x="2474820" y="2081964"/>
            <a:ext cx="887854" cy="4475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97CBF90-86FF-43D2-B7C9-55E5498AB7F6}"/>
              </a:ext>
            </a:extLst>
          </p:cNvPr>
          <p:cNvSpPr/>
          <p:nvPr/>
        </p:nvSpPr>
        <p:spPr>
          <a:xfrm>
            <a:off x="8144759" y="4372785"/>
            <a:ext cx="1299087" cy="685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E1A9DC-5608-49FD-A85E-04C341515E3F}"/>
              </a:ext>
            </a:extLst>
          </p:cNvPr>
          <p:cNvSpPr txBox="1"/>
          <p:nvPr/>
        </p:nvSpPr>
        <p:spPr>
          <a:xfrm>
            <a:off x="3192003" y="1624716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1BACD1-F15E-4C91-B105-B2AAB8CDEFFF}"/>
              </a:ext>
            </a:extLst>
          </p:cNvPr>
          <p:cNvSpPr txBox="1"/>
          <p:nvPr/>
        </p:nvSpPr>
        <p:spPr>
          <a:xfrm>
            <a:off x="8039465" y="3849565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432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23B311D-0CF2-E6F3-8050-EDF4C4174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988" y="1594105"/>
            <a:ext cx="7678023" cy="4883094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 Tune —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錯誤掃描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(Error Scan)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CD63BCA-F63F-423E-821F-DE7BA913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C00FFC5-4236-4E9D-B750-551CA343D2EB}"/>
              </a:ext>
            </a:extLst>
          </p:cNvPr>
          <p:cNvSpPr/>
          <p:nvPr/>
        </p:nvSpPr>
        <p:spPr>
          <a:xfrm>
            <a:off x="4463143" y="2394857"/>
            <a:ext cx="1066800" cy="2939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45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FD68646-9ABD-9B68-1CFB-4CD183A83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5924" y="1690688"/>
            <a:ext cx="7513533" cy="4834191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 Tune —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檔案效能測試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(File Benchmark)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125D49-5295-4330-9923-41433174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68E44A6-80F6-440C-B669-E2C516F5CBEF}"/>
              </a:ext>
            </a:extLst>
          </p:cNvPr>
          <p:cNvSpPr/>
          <p:nvPr/>
        </p:nvSpPr>
        <p:spPr>
          <a:xfrm>
            <a:off x="6795285" y="2450282"/>
            <a:ext cx="1303685" cy="4475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73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 Tune —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硬碟監控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(Disk Monitor)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012B102B-0F8E-4A49-A431-02270EBC8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3247" y="1825625"/>
            <a:ext cx="8725505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10BACB-822B-4646-B1DE-B6FEA92A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B5861BF-990F-4110-A7E4-4353F9E8449D}"/>
              </a:ext>
            </a:extLst>
          </p:cNvPr>
          <p:cNvSpPr/>
          <p:nvPr/>
        </p:nvSpPr>
        <p:spPr>
          <a:xfrm>
            <a:off x="6721555" y="2489812"/>
            <a:ext cx="813982" cy="3822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86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C72313-E08A-447D-B8A6-3BC39A33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 Tune 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隨機存取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(Random Access)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2529D3C-8A43-469C-B3D0-3A766860C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7090" y="1690688"/>
            <a:ext cx="8017820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F23C81-B49C-4239-8EE0-C0CC71A4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B564802-BF3E-4400-87F9-E66671CE5E66}"/>
              </a:ext>
            </a:extLst>
          </p:cNvPr>
          <p:cNvSpPr/>
          <p:nvPr/>
        </p:nvSpPr>
        <p:spPr>
          <a:xfrm>
            <a:off x="7322382" y="2352444"/>
            <a:ext cx="1185514" cy="3708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1833BA2-928C-4ACA-A2AB-1C6FDC228F5F}"/>
              </a:ext>
            </a:extLst>
          </p:cNvPr>
          <p:cNvSpPr/>
          <p:nvPr/>
        </p:nvSpPr>
        <p:spPr>
          <a:xfrm>
            <a:off x="2087090" y="4813853"/>
            <a:ext cx="5774762" cy="1130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489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A49BF4-8B90-0F93-D25A-8819307B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18" y="1376097"/>
            <a:ext cx="8979361" cy="5162815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Process Monitor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下載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7ED992-92FC-435D-A1B1-9F81BCCC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43A5169-BA32-4824-9087-83DA349F54E6}"/>
              </a:ext>
            </a:extLst>
          </p:cNvPr>
          <p:cNvSpPr/>
          <p:nvPr/>
        </p:nvSpPr>
        <p:spPr>
          <a:xfrm>
            <a:off x="4687608" y="5192135"/>
            <a:ext cx="2816783" cy="4475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643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F7A30EE6-2D8C-AD5F-E22C-170F466E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65" y="1825625"/>
            <a:ext cx="6232669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F5E7A8-4D20-440B-A0DE-61CBDAF5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Monitor – Filter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FA90C1-8EEA-4454-902A-04FE2C76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F2543C6-BA88-4263-A177-EE6016B17C2F}"/>
              </a:ext>
            </a:extLst>
          </p:cNvPr>
          <p:cNvSpPr/>
          <p:nvPr/>
        </p:nvSpPr>
        <p:spPr>
          <a:xfrm>
            <a:off x="3915654" y="2234583"/>
            <a:ext cx="357157" cy="3462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89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B56DBA-5999-92E3-7423-02EB09E1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33" y="1413863"/>
            <a:ext cx="9422934" cy="48018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967B4B0-552B-4371-9BA0-7B20FD4F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Monitor – Highlight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A70765-F396-4295-A883-9961F8AE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406F3CF-E6DE-42E4-BCFB-AFFFF23D6819}"/>
              </a:ext>
            </a:extLst>
          </p:cNvPr>
          <p:cNvSpPr/>
          <p:nvPr/>
        </p:nvSpPr>
        <p:spPr>
          <a:xfrm>
            <a:off x="2715935" y="1881950"/>
            <a:ext cx="241747" cy="2706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514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F206C2C-87F4-D505-CE74-D914EEA85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06" y="1616843"/>
            <a:ext cx="8845187" cy="47395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70B56D6-B9DB-4B89-8844-D6C021C6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Monitor – Process Tree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30B3B5-1B44-4D66-B4B2-D67F8AB1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678CE78-484A-40A9-AAD9-9E5AC27EB557}"/>
              </a:ext>
            </a:extLst>
          </p:cNvPr>
          <p:cNvSpPr/>
          <p:nvPr/>
        </p:nvSpPr>
        <p:spPr>
          <a:xfrm>
            <a:off x="2869989" y="1898248"/>
            <a:ext cx="284113" cy="252958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14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90210A5-6C7D-672F-13C2-81FE91FE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03" y="1690688"/>
            <a:ext cx="6674193" cy="45404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6A8EE0-E390-4A7D-A406-0D30015D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Monitor – Save to File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92BBFC-84C0-4CDC-B7F1-E36AB6DB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765D4C1-FB7B-438D-A584-F8EDF9A065A9}"/>
              </a:ext>
            </a:extLst>
          </p:cNvPr>
          <p:cNvSpPr/>
          <p:nvPr/>
        </p:nvSpPr>
        <p:spPr>
          <a:xfrm>
            <a:off x="2926905" y="2128476"/>
            <a:ext cx="286136" cy="2972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81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ESET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免費掃毒工具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8E662A-3329-4F53-A491-AA9285B65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681"/>
          <a:stretch/>
        </p:blipFill>
        <p:spPr>
          <a:xfrm>
            <a:off x="838200" y="2263065"/>
            <a:ext cx="7067169" cy="3089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8799831-DA42-436E-AA61-96E6E4ED7CCE}"/>
              </a:ext>
            </a:extLst>
          </p:cNvPr>
          <p:cNvSpPr/>
          <p:nvPr/>
        </p:nvSpPr>
        <p:spPr>
          <a:xfrm>
            <a:off x="2285844" y="4134853"/>
            <a:ext cx="994609" cy="5013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9266FB1-B198-47A0-96BB-96208BB0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F6A435-1AEE-44DC-8EBF-87C506EA4141}"/>
              </a:ext>
            </a:extLst>
          </p:cNvPr>
          <p:cNvSpPr txBox="1"/>
          <p:nvPr/>
        </p:nvSpPr>
        <p:spPr>
          <a:xfrm>
            <a:off x="838200" y="1690688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點立即掃描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ECC858-F599-444E-8E5B-70EEA600F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483" y="3256380"/>
            <a:ext cx="4572317" cy="30482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43AA3A-540E-4D8C-8B96-C4A4E6E6EDD8}"/>
              </a:ext>
            </a:extLst>
          </p:cNvPr>
          <p:cNvSpPr txBox="1"/>
          <p:nvPr/>
        </p:nvSpPr>
        <p:spPr>
          <a:xfrm>
            <a:off x="8334873" y="2681403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選擇語言</a:t>
            </a:r>
          </a:p>
        </p:txBody>
      </p:sp>
    </p:spTree>
    <p:extLst>
      <p:ext uri="{BB962C8B-B14F-4D97-AF65-F5344CB8AC3E}">
        <p14:creationId xmlns:p14="http://schemas.microsoft.com/office/powerpoint/2010/main" val="118171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24F0CD-BEAD-8DE5-3CBB-295C11C9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62" y="1917411"/>
            <a:ext cx="8687476" cy="38809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Glary Utilities –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下載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E3A406-96C8-4B3B-BDD3-4612A077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A9BB6B7-A2DF-6AD0-2FCF-434F02E88DB8}"/>
              </a:ext>
            </a:extLst>
          </p:cNvPr>
          <p:cNvSpPr/>
          <p:nvPr/>
        </p:nvSpPr>
        <p:spPr>
          <a:xfrm>
            <a:off x="4370141" y="4802102"/>
            <a:ext cx="1555643" cy="5948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21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Glary Utilities –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介面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E3A406-96C8-4B3B-BDD3-4612A077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3FE36A0-9163-EA2B-B5E0-73456587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2" t="1397"/>
          <a:stretch/>
        </p:blipFill>
        <p:spPr>
          <a:xfrm>
            <a:off x="2882348" y="1690688"/>
            <a:ext cx="7006906" cy="4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1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F3DE09-71AD-B4A2-C27D-91A6A898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2" t="1397"/>
          <a:stretch/>
        </p:blipFill>
        <p:spPr>
          <a:xfrm>
            <a:off x="506110" y="1506107"/>
            <a:ext cx="6329463" cy="42600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67233A-8C76-455E-A4E2-671221FD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Glary Utilities –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啟動管理器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ADF3C7-BCFE-4079-BAAA-F835F0F1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9ECE59A-1A0F-47B0-AA3C-BCC3D5F7F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78918" y="1775786"/>
            <a:ext cx="6606972" cy="44954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87D073A8-752B-4038-B2A1-5AF958B7CC25}"/>
              </a:ext>
            </a:extLst>
          </p:cNvPr>
          <p:cNvSpPr/>
          <p:nvPr/>
        </p:nvSpPr>
        <p:spPr>
          <a:xfrm>
            <a:off x="2309446" y="5369786"/>
            <a:ext cx="410308" cy="3656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41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41929F-8078-48DA-8BB2-500C54DD6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716" y="1848004"/>
            <a:ext cx="6118156" cy="43513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331ADC-621B-DD11-E242-C4B3538B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42" y="1596338"/>
            <a:ext cx="5998057" cy="40073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CE7283D-0D04-483D-9909-B2EA637C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Glary Utilities –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一鍵維護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4EC7DA-4902-4CC4-B69F-9D350ADD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6C4CEE5-BDD9-4E1E-A6EA-6DFCEC0936D8}"/>
              </a:ext>
            </a:extLst>
          </p:cNvPr>
          <p:cNvSpPr/>
          <p:nvPr/>
        </p:nvSpPr>
        <p:spPr>
          <a:xfrm>
            <a:off x="4153940" y="4777762"/>
            <a:ext cx="969805" cy="8259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AC4C545-30CF-4687-8273-B744878F5383}"/>
              </a:ext>
            </a:extLst>
          </p:cNvPr>
          <p:cNvSpPr/>
          <p:nvPr/>
        </p:nvSpPr>
        <p:spPr>
          <a:xfrm>
            <a:off x="8719810" y="4477530"/>
            <a:ext cx="1475873" cy="80210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7CAE99-51D6-406C-B5C8-4ACFCC2AE6D8}"/>
              </a:ext>
            </a:extLst>
          </p:cNvPr>
          <p:cNvSpPr txBox="1"/>
          <p:nvPr/>
        </p:nvSpPr>
        <p:spPr>
          <a:xfrm>
            <a:off x="2151780" y="2519563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606D06-D99F-43E6-AA58-828D2A628FAE}"/>
              </a:ext>
            </a:extLst>
          </p:cNvPr>
          <p:cNvSpPr txBox="1"/>
          <p:nvPr/>
        </p:nvSpPr>
        <p:spPr>
          <a:xfrm>
            <a:off x="3672697" y="432336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DBD8809-84DC-4CE2-9BB6-783C92580D24}"/>
              </a:ext>
            </a:extLst>
          </p:cNvPr>
          <p:cNvSpPr txBox="1"/>
          <p:nvPr/>
        </p:nvSpPr>
        <p:spPr>
          <a:xfrm>
            <a:off x="8180025" y="458497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73E9563-52B0-440C-8CA1-06422E1FDFA5}"/>
              </a:ext>
            </a:extLst>
          </p:cNvPr>
          <p:cNvSpPr/>
          <p:nvPr/>
        </p:nvSpPr>
        <p:spPr>
          <a:xfrm>
            <a:off x="630045" y="2702984"/>
            <a:ext cx="1521735" cy="5232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736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A4C7BC-2BB8-4C78-A049-428F4FE5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Glary Utilities –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進階工具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F7959AF-C723-4DFB-B9C6-E5A816332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5697818" cy="40523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4A28E0-ECEF-4EE0-819C-B6E002CA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174C7D-4BCE-43F5-BA1B-A6B0B05E9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2021" y="2092637"/>
            <a:ext cx="6011779" cy="40179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224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435BB75-B43E-47B8-E20D-49AA8193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624"/>
          <a:stretch/>
        </p:blipFill>
        <p:spPr>
          <a:xfrm>
            <a:off x="1667638" y="1690688"/>
            <a:ext cx="8856723" cy="4405312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Any Burn 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下載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C3E43A-3B2B-44F4-B515-F8371203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1B426F1-5528-489B-AC5A-5DDFB89E298D}"/>
              </a:ext>
            </a:extLst>
          </p:cNvPr>
          <p:cNvSpPr/>
          <p:nvPr/>
        </p:nvSpPr>
        <p:spPr>
          <a:xfrm>
            <a:off x="1667638" y="5035892"/>
            <a:ext cx="2539014" cy="914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901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F0755FA-56DE-9123-2001-ACDE6DDD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20" y="1539643"/>
            <a:ext cx="6793358" cy="4967753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Any Burn 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C3E43A-3B2B-44F4-B515-F8371203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2A58ECD-6B50-4EA3-9B7C-1EA070551469}"/>
              </a:ext>
            </a:extLst>
          </p:cNvPr>
          <p:cNvSpPr/>
          <p:nvPr/>
        </p:nvSpPr>
        <p:spPr>
          <a:xfrm>
            <a:off x="2922232" y="4023519"/>
            <a:ext cx="3173767" cy="4692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855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Vividl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下載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DF660A-5E27-4E9E-9C7D-CA034E4F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EBD738-19DE-48B4-B22D-B3C383B4A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55"/>
          <a:stretch/>
        </p:blipFill>
        <p:spPr>
          <a:xfrm>
            <a:off x="1786791" y="1690688"/>
            <a:ext cx="8618418" cy="466566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F38FC83-E105-4E0D-90A6-5453308325A3}"/>
              </a:ext>
            </a:extLst>
          </p:cNvPr>
          <p:cNvSpPr/>
          <p:nvPr/>
        </p:nvSpPr>
        <p:spPr>
          <a:xfrm>
            <a:off x="1608337" y="3321727"/>
            <a:ext cx="2448757" cy="779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131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Vividl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DF660A-5E27-4E9E-9C7D-CA034E4F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14AEA1-8325-4A15-91E9-02603D1E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5349011" cy="30233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106B0C-5A07-40EC-A1CD-F8B0372A7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6" t="14498" r="50000" b="44266"/>
          <a:stretch/>
        </p:blipFill>
        <p:spPr>
          <a:xfrm>
            <a:off x="4771415" y="2707627"/>
            <a:ext cx="6582385" cy="3648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4974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41055-F988-4499-BF73-B0545CAE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PDF Fixer 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下載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EF858D-CF72-4C43-8245-4C730D68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63D38-9B9E-40D2-A1B2-8BCF531C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14" y="1771432"/>
            <a:ext cx="7673372" cy="47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10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2E0C10-88CC-4019-B41F-8869305F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ESET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免費掃毒工具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048F0EF-95E2-425C-A3F6-023B83BC4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744580" cy="38361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71D231-2816-497A-B658-ABF1AB6E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B14E7F-3E68-4DD5-BBF6-0947E766E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429" y="2750803"/>
            <a:ext cx="5413371" cy="36055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E2F9B98-7BBC-460F-9C4B-82C613F503CF}"/>
              </a:ext>
            </a:extLst>
          </p:cNvPr>
          <p:cNvSpPr txBox="1"/>
          <p:nvPr/>
        </p:nvSpPr>
        <p:spPr>
          <a:xfrm>
            <a:off x="838200" y="5833130"/>
            <a:ext cx="272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選擇掃描類型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CF15B6F-B539-4C51-BCC3-D3B0A20C8003}"/>
              </a:ext>
            </a:extLst>
          </p:cNvPr>
          <p:cNvSpPr txBox="1"/>
          <p:nvPr/>
        </p:nvSpPr>
        <p:spPr>
          <a:xfrm>
            <a:off x="6965818" y="2062991"/>
            <a:ext cx="379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等，刪除有毒的檔案</a:t>
            </a:r>
          </a:p>
        </p:txBody>
      </p:sp>
    </p:spTree>
    <p:extLst>
      <p:ext uri="{BB962C8B-B14F-4D97-AF65-F5344CB8AC3E}">
        <p14:creationId xmlns:p14="http://schemas.microsoft.com/office/powerpoint/2010/main" val="687025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9BEB9-8C2D-4A0D-86E5-5BF0DE9D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PDF Fixer 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F34D72-B024-4786-AEF3-774C90B9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537" y="2286794"/>
            <a:ext cx="5114925" cy="3429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66936D-9C1C-4890-B60A-0A337690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060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9BEB9-8C2D-4A0D-86E5-5BF0DE9D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自然輸入法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v13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– 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下載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66936D-9C1C-4890-B60A-0A337690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6B6B43-0B3F-FD5A-500C-23A853AE3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613" y="1836323"/>
            <a:ext cx="8972773" cy="43743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2397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9BEB9-8C2D-4A0D-86E5-5BF0DE9D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自然輸入法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66936D-9C1C-4890-B60A-0A337690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6BF904-C333-4751-9EDD-0705D8053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8" t="22054" r="11142" b="26274"/>
          <a:stretch/>
        </p:blipFill>
        <p:spPr>
          <a:xfrm>
            <a:off x="1059797" y="1943671"/>
            <a:ext cx="10072405" cy="41596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3468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9BEB9-8C2D-4A0D-86E5-5BF0DE9D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威力導演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下載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66936D-9C1C-4890-B60A-0A337690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3BB310-B362-4675-873B-3F8EED52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55" y="1690688"/>
            <a:ext cx="7785489" cy="4616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3875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9BEB9-8C2D-4A0D-86E5-5BF0DE9D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威力導演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66936D-9C1C-4890-B60A-0A337690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EA29A0-92DB-51ED-29C0-9D64FA0F8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25" y="1690688"/>
            <a:ext cx="6599749" cy="453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83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9BEB9-8C2D-4A0D-86E5-5BF0DE9D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今日作業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66936D-9C1C-4890-B60A-0A337690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363AADB-7FFB-461E-A5B2-2B9D14C70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CrystalDiskInfo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，貼上硬碟的狀態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P.5)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 Tune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評估硬碟的測試隨機搜尋時間，並將測試結果貼在表格。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 Tune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掃描硬碟，並將錯誤及掃描結果貼在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Monitor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，監控使用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時的活動，並將結果存為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並上傳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記得過濾結果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78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9BEB9-8C2D-4A0D-86E5-5BF0DE9D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今日作業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66936D-9C1C-4890-B60A-0A337690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363AADB-7FFB-461E-A5B2-2B9D14C70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Glary Utilities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，找出占用你電腦內存前五名的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，並將結果以表格呈現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(Tips: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Glary Utilities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，分析你的磁碟空間，並將貼於報告中。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Glary Utilities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查看你的系統資訊，並將結果以表格呈現。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AnyBurn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備份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 C:\Windows\System32\drivers”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，並輸出成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映像檔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請各位同學注意，這次的作業有三個檔案：報告（請轉成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）、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iso</a:t>
            </a:r>
          </a:p>
        </p:txBody>
      </p:sp>
    </p:spTree>
    <p:extLst>
      <p:ext uri="{BB962C8B-B14F-4D97-AF65-F5344CB8AC3E}">
        <p14:creationId xmlns:p14="http://schemas.microsoft.com/office/powerpoint/2010/main" val="25027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82932-D547-4B5E-9CB5-F43F5115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Refernce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B63CE-35A4-4BAD-A8D7-77F3877D9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Windows </a:t>
            </a:r>
            <a:r>
              <a:rPr lang="en-US" altLang="zh-TW" dirty="0" err="1"/>
              <a:t>Sysinternals</a:t>
            </a:r>
            <a:r>
              <a:rPr lang="zh-TW" altLang="en-US" dirty="0"/>
              <a:t>實用技巧大公開：</a:t>
            </a:r>
            <a:r>
              <a:rPr lang="en-US" altLang="zh-TW" dirty="0">
                <a:hlinkClick r:id="rId2"/>
              </a:rPr>
              <a:t>https://www.ithome.com.tw/article/49874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542E76-926E-49AE-98D1-4AFC9C83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87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硬碟檢測軟體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B20A58-7E9B-4BAE-A33B-42CC7970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59E599F8-7A88-46C1-99A8-B0437195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CrystalDiskInfo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Western Digital Dashboard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 Tune</a:t>
            </a:r>
          </a:p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832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39E5C-6E4F-4C61-84B9-940BC3D9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CrystalDiskInfo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—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硬碟健康狀態檢測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C0DAC8-111B-4F4A-B471-C80FBD84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5BE985-2F6F-427A-8687-54069DF52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377" y="1895158"/>
            <a:ext cx="4761246" cy="44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0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5D22F-2CF1-4003-B2BD-1AFD6819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CrystalDiskInfo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—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繪製圖表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7B3AD5-67C6-428F-9614-745638F7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66DCB2-A735-48C5-BF3F-F32270BE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29" y="1944546"/>
            <a:ext cx="5003382" cy="41318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圖片 10" descr="一張含有 文字, 螢幕擷取畫面, 數字, 軟體 的圖片&#10;&#10;自動產生的描述">
            <a:extLst>
              <a:ext uri="{FF2B5EF4-FFF2-40B4-BE49-F238E27FC236}">
                <a16:creationId xmlns:a16="http://schemas.microsoft.com/office/drawing/2014/main" id="{F5432104-84B5-D574-3F8A-D2F38E3C6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6" y="1690688"/>
            <a:ext cx="4629125" cy="43857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866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42D9E7-0745-2A9A-D42F-DEED49CB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2908"/>
            <a:ext cx="10693950" cy="3321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363EC37-C2CE-4D16-BC3C-D6EFB4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WD Dashboard –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下載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B20A58-7E9B-4BAE-A33B-42CC7970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DB252C-6B36-4ACA-97B6-4BCC545DFAE2}"/>
              </a:ext>
            </a:extLst>
          </p:cNvPr>
          <p:cNvSpPr/>
          <p:nvPr/>
        </p:nvSpPr>
        <p:spPr>
          <a:xfrm>
            <a:off x="8916423" y="3266069"/>
            <a:ext cx="2314794" cy="5232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E1A9DC-5608-49FD-A85E-04C341515E3F}"/>
              </a:ext>
            </a:extLst>
          </p:cNvPr>
          <p:cNvSpPr txBox="1"/>
          <p:nvPr/>
        </p:nvSpPr>
        <p:spPr>
          <a:xfrm>
            <a:off x="8350242" y="3004459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881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506D70-2457-4E33-A1E8-4F826062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WD Dashboard —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系統與裝置詳細資訊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20A1A3-CB3D-42AA-98E8-167CD72D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12987BF-C6EE-65D1-997E-40093301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0" b="10642"/>
          <a:stretch/>
        </p:blipFill>
        <p:spPr>
          <a:xfrm>
            <a:off x="989437" y="1606466"/>
            <a:ext cx="8116195" cy="4015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A04D39A-BC45-CD5C-D632-7F39C3EF5322}"/>
              </a:ext>
            </a:extLst>
          </p:cNvPr>
          <p:cNvSpPr/>
          <p:nvPr/>
        </p:nvSpPr>
        <p:spPr>
          <a:xfrm>
            <a:off x="8334800" y="2102741"/>
            <a:ext cx="371431" cy="34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A640858-A2C2-80F1-218C-46315B876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8064006" y="2700118"/>
            <a:ext cx="3289794" cy="3692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02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367D7-6351-41DF-9961-E886C9AF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WD Dashboard —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硬碟監測分析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A7A9B4-8194-4931-9219-7A61AD543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951" y="1714995"/>
            <a:ext cx="7553789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CED72-E068-403A-864A-3D642CDD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7DF-8E3E-416B-9654-251348D160D4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9E9203A-0416-449E-80AC-A0373B40DE6E}"/>
              </a:ext>
            </a:extLst>
          </p:cNvPr>
          <p:cNvSpPr txBox="1"/>
          <p:nvPr/>
        </p:nvSpPr>
        <p:spPr>
          <a:xfrm>
            <a:off x="5946029" y="4321293"/>
            <a:ext cx="575542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S.M.A.R.T(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自我監測、分析及報告技術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Self-Monitoring Analysis and Reporting Technology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051FC17-8955-CEF4-8B46-409B74ECF359}"/>
              </a:ext>
            </a:extLst>
          </p:cNvPr>
          <p:cNvSpPr/>
          <p:nvPr/>
        </p:nvSpPr>
        <p:spPr>
          <a:xfrm>
            <a:off x="5455581" y="5526661"/>
            <a:ext cx="1280838" cy="39020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67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532</Words>
  <Application>Microsoft Office PowerPoint</Application>
  <PresentationFormat>寬螢幕</PresentationFormat>
  <Paragraphs>113</Paragraphs>
  <Slides>37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微軟正黑體</vt:lpstr>
      <vt:lpstr>Arial</vt:lpstr>
      <vt:lpstr>Calibri</vt:lpstr>
      <vt:lpstr>Calibri Light</vt:lpstr>
      <vt:lpstr>Office 佈景主題</vt:lpstr>
      <vt:lpstr>本週課程--應用軟體</vt:lpstr>
      <vt:lpstr>ESET 免費掃毒工具</vt:lpstr>
      <vt:lpstr>ESET 免費掃毒工具</vt:lpstr>
      <vt:lpstr>硬碟檢測軟體</vt:lpstr>
      <vt:lpstr>CrystalDiskInfo — 硬碟健康狀態檢測</vt:lpstr>
      <vt:lpstr>CrystalDiskInfo — 繪製圖表</vt:lpstr>
      <vt:lpstr>WD Dashboard – 下載</vt:lpstr>
      <vt:lpstr>WD Dashboard — 系統與裝置詳細資訊</vt:lpstr>
      <vt:lpstr>WD Dashboard — 硬碟監測分析</vt:lpstr>
      <vt:lpstr>HD Tune — 下載</vt:lpstr>
      <vt:lpstr>HD Tune — 錯誤掃描(Error Scan)</vt:lpstr>
      <vt:lpstr>HD Tune — 檔案效能測試(File Benchmark)</vt:lpstr>
      <vt:lpstr>HD Tune — 硬碟監控(Disk Monitor)</vt:lpstr>
      <vt:lpstr>HD Tune —隨機存取(Random Access)</vt:lpstr>
      <vt:lpstr>Process Monitor – 下載</vt:lpstr>
      <vt:lpstr>Process Monitor – Filter </vt:lpstr>
      <vt:lpstr>Process Monitor – Highlight </vt:lpstr>
      <vt:lpstr>Process Monitor – Process Tree</vt:lpstr>
      <vt:lpstr>Process Monitor – Save to File</vt:lpstr>
      <vt:lpstr>Glary Utilities – 下載</vt:lpstr>
      <vt:lpstr>Glary Utilities – 介面 </vt:lpstr>
      <vt:lpstr>Glary Utilities – 啟動管理器</vt:lpstr>
      <vt:lpstr>Glary Utilities – 一鍵維護</vt:lpstr>
      <vt:lpstr>Glary Utilities – 進階工具</vt:lpstr>
      <vt:lpstr>Any Burn – 下載</vt:lpstr>
      <vt:lpstr>Any Burn – 介面</vt:lpstr>
      <vt:lpstr>Vividl – 下載</vt:lpstr>
      <vt:lpstr>Vividl – 介面</vt:lpstr>
      <vt:lpstr>PDF Fixer – 下載</vt:lpstr>
      <vt:lpstr>PDF Fixer – 介面</vt:lpstr>
      <vt:lpstr>自然輸入法v13 – 下載</vt:lpstr>
      <vt:lpstr>自然輸入法v12 – 使用</vt:lpstr>
      <vt:lpstr>威力導演 – 下載</vt:lpstr>
      <vt:lpstr>威力導演 – 介面</vt:lpstr>
      <vt:lpstr>今日作業</vt:lpstr>
      <vt:lpstr>今日作業</vt:lpstr>
      <vt:lpstr>Refernce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范晏榕</dc:creator>
  <cp:lastModifiedBy>呂 安晨</cp:lastModifiedBy>
  <cp:revision>93</cp:revision>
  <dcterms:created xsi:type="dcterms:W3CDTF">2021-11-21T12:55:31Z</dcterms:created>
  <dcterms:modified xsi:type="dcterms:W3CDTF">2024-11-03T19:39:40Z</dcterms:modified>
</cp:coreProperties>
</file>